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Skolēns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aktīva</a:t>
            </a:r>
            <a:r>
              <a:rPr lang="en-US" dirty="0" smtClean="0"/>
              <a:t> un </a:t>
            </a:r>
            <a:r>
              <a:rPr lang="en-US" dirty="0" err="1" smtClean="0"/>
              <a:t>pašmotivēta</a:t>
            </a:r>
            <a:r>
              <a:rPr lang="en-US" dirty="0" smtClean="0"/>
              <a:t> persona.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Daugavpils </a:t>
            </a:r>
            <a:r>
              <a:rPr lang="en-US" dirty="0" err="1" smtClean="0"/>
              <a:t>Stropu</a:t>
            </a:r>
            <a:r>
              <a:rPr lang="en-US" dirty="0" smtClean="0"/>
              <a:t> </a:t>
            </a:r>
            <a:r>
              <a:rPr lang="en-US" dirty="0" err="1" smtClean="0"/>
              <a:t>pamatskolas</a:t>
            </a:r>
            <a:r>
              <a:rPr lang="en-US" dirty="0" smtClean="0"/>
              <a:t> – </a:t>
            </a:r>
            <a:r>
              <a:rPr lang="en-US" dirty="0" err="1" smtClean="0"/>
              <a:t>attīstības</a:t>
            </a:r>
            <a:r>
              <a:rPr lang="en-US" dirty="0" smtClean="0"/>
              <a:t> </a:t>
            </a:r>
            <a:r>
              <a:rPr lang="en-US" dirty="0" err="1" smtClean="0"/>
              <a:t>centra</a:t>
            </a:r>
            <a:r>
              <a:rPr lang="en-US" dirty="0" smtClean="0"/>
              <a:t> </a:t>
            </a:r>
            <a:r>
              <a:rPr lang="en-US" dirty="0" err="1" smtClean="0"/>
              <a:t>sākumskolas</a:t>
            </a:r>
            <a:r>
              <a:rPr lang="en-US" dirty="0" smtClean="0"/>
              <a:t> </a:t>
            </a:r>
            <a:r>
              <a:rPr lang="en-US" dirty="0" err="1" smtClean="0"/>
              <a:t>skolotāja</a:t>
            </a:r>
            <a:r>
              <a:rPr lang="en-US" dirty="0" smtClean="0"/>
              <a:t> Olga Išimova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Stundas</a:t>
            </a:r>
            <a:r>
              <a:rPr lang="en-US" dirty="0" smtClean="0"/>
              <a:t> </a:t>
            </a:r>
            <a:r>
              <a:rPr lang="en-US" smtClean="0"/>
              <a:t>ārpusē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44216"/>
            <a:ext cx="2808312" cy="37444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06" y="2564904"/>
            <a:ext cx="2679762" cy="3573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4" y="3068960"/>
            <a:ext cx="273376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Digitālā</a:t>
            </a:r>
            <a:r>
              <a:rPr lang="en-US" dirty="0" smtClean="0"/>
              <a:t> vide </a:t>
            </a:r>
            <a:r>
              <a:rPr lang="en-US" dirty="0" err="1" smtClean="0"/>
              <a:t>skolēniem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kolo.lv</a:t>
            </a:r>
          </a:p>
          <a:p>
            <a:r>
              <a:rPr lang="en-US" dirty="0"/>
              <a:t>b</a:t>
            </a:r>
            <a:r>
              <a:rPr lang="en-US" dirty="0" smtClean="0"/>
              <a:t>ernistaba.lsm.lv</a:t>
            </a:r>
          </a:p>
          <a:p>
            <a:r>
              <a:rPr lang="en-US" dirty="0"/>
              <a:t>l</a:t>
            </a:r>
            <a:r>
              <a:rPr lang="en-US" dirty="0" smtClean="0"/>
              <a:t>etonika.lv</a:t>
            </a:r>
          </a:p>
          <a:p>
            <a:r>
              <a:rPr lang="en-US" dirty="0"/>
              <a:t>m</a:t>
            </a:r>
            <a:r>
              <a:rPr lang="en-US" dirty="0" smtClean="0"/>
              <a:t>aciunmacies.valoda.lv</a:t>
            </a:r>
          </a:p>
          <a:p>
            <a:r>
              <a:rPr lang="en-US" dirty="0" smtClean="0"/>
              <a:t>dzimba.lv</a:t>
            </a:r>
          </a:p>
          <a:p>
            <a:r>
              <a:rPr lang="en-US" dirty="0" smtClean="0"/>
              <a:t>digiklase.lv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Pārbaudes</a:t>
            </a:r>
            <a:r>
              <a:rPr lang="en-US" dirty="0" smtClean="0"/>
              <a:t> </a:t>
            </a:r>
            <a:r>
              <a:rPr lang="en-US" dirty="0" err="1" smtClean="0"/>
              <a:t>darbi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48" y="2636912"/>
            <a:ext cx="2738321" cy="30182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3103028" cy="368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4088" y="1268760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Pārbaudes</a:t>
            </a:r>
            <a:r>
              <a:rPr lang="en-US" dirty="0" smtClean="0"/>
              <a:t> </a:t>
            </a:r>
            <a:r>
              <a:rPr lang="en-US" dirty="0" err="1" smtClean="0"/>
              <a:t>darbi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3139092" cy="29797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3746070" cy="228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113" y="2726505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Digitālā</a:t>
            </a:r>
            <a:r>
              <a:rPr lang="en-US" dirty="0" smtClean="0"/>
              <a:t> vide </a:t>
            </a:r>
            <a:r>
              <a:rPr lang="en-US" dirty="0" err="1" smtClean="0"/>
              <a:t>skolotājiem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macitiesdarot.lv</a:t>
            </a:r>
          </a:p>
          <a:p>
            <a:r>
              <a:rPr lang="en-US" dirty="0" smtClean="0"/>
              <a:t>uzvediba.lv</a:t>
            </a:r>
          </a:p>
          <a:p>
            <a:r>
              <a:rPr lang="en-US" dirty="0" smtClean="0"/>
              <a:t>autisms.lv</a:t>
            </a:r>
          </a:p>
          <a:p>
            <a:r>
              <a:rPr lang="en-US" dirty="0" smtClean="0"/>
              <a:t>radace.mozello.lv</a:t>
            </a:r>
          </a:p>
          <a:p>
            <a:r>
              <a:rPr lang="en-US" dirty="0"/>
              <a:t>a</a:t>
            </a:r>
            <a:r>
              <a:rPr lang="en-US" dirty="0" smtClean="0"/>
              <a:t>tbalstsizcilibai.lv</a:t>
            </a:r>
          </a:p>
          <a:p>
            <a:r>
              <a:rPr lang="en-US" dirty="0" smtClean="0"/>
              <a:t>vip.ventspils.lv</a:t>
            </a:r>
          </a:p>
          <a:p>
            <a:r>
              <a:rPr lang="en-US" dirty="0" smtClean="0"/>
              <a:t>metodiskiedargumi.lv</a:t>
            </a:r>
          </a:p>
          <a:p>
            <a:r>
              <a:rPr lang="en-US" dirty="0" smtClean="0"/>
              <a:t>tavaklase.lv</a:t>
            </a:r>
          </a:p>
          <a:p>
            <a:r>
              <a:rPr lang="en-US" dirty="0" smtClean="0"/>
              <a:t>soma.lv</a:t>
            </a:r>
          </a:p>
          <a:p>
            <a:r>
              <a:rPr lang="en-US" dirty="0" smtClean="0"/>
              <a:t>uzdevumi.lv</a:t>
            </a:r>
          </a:p>
          <a:p>
            <a:r>
              <a:rPr lang="en-US" dirty="0" smtClean="0"/>
              <a:t>skolo.lv</a:t>
            </a:r>
          </a:p>
          <a:p>
            <a:r>
              <a:rPr lang="en-US" dirty="0" smtClean="0"/>
              <a:t>specialaispedagogs.lv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94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Paldies</a:t>
            </a:r>
            <a:r>
              <a:rPr lang="en-US" dirty="0" smtClean="0"/>
              <a:t> par </a:t>
            </a:r>
            <a:r>
              <a:rPr lang="en-US" dirty="0" err="1" smtClean="0"/>
              <a:t>uzmanību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40" y="2249488"/>
            <a:ext cx="680752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Nomierināšanās</a:t>
            </a:r>
            <a:r>
              <a:rPr lang="en-US" dirty="0" smtClean="0"/>
              <a:t> un </a:t>
            </a:r>
            <a:r>
              <a:rPr lang="en-US" dirty="0" err="1" smtClean="0"/>
              <a:t>atpūtas</a:t>
            </a:r>
            <a:r>
              <a:rPr lang="en-US" dirty="0" smtClean="0"/>
              <a:t> </a:t>
            </a:r>
            <a:r>
              <a:rPr lang="en-US" dirty="0" err="1" smtClean="0"/>
              <a:t>stūrītis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04941"/>
            <a:ext cx="3243262" cy="43243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08811"/>
            <a:ext cx="32403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Klases</a:t>
            </a:r>
            <a:r>
              <a:rPr lang="en-US" dirty="0" smtClean="0"/>
              <a:t> </a:t>
            </a:r>
            <a:r>
              <a:rPr lang="en-US" dirty="0" err="1" smtClean="0"/>
              <a:t>iekārtojums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5"/>
            <a:ext cx="3744416" cy="4992555"/>
          </a:xfrm>
        </p:spPr>
      </p:pic>
    </p:spTree>
    <p:extLst>
      <p:ext uri="{BB962C8B-B14F-4D97-AF65-F5344CB8AC3E}">
        <p14:creationId xmlns:p14="http://schemas.microsoft.com/office/powerpoint/2010/main" val="6034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Atgādnes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3188927" cy="43243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36712"/>
            <a:ext cx="3398136" cy="278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40"/>
            <a:ext cx="3747087" cy="261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Prezentācijas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73" y="1529408"/>
            <a:ext cx="3823919" cy="21876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77" y="3717032"/>
            <a:ext cx="4061470" cy="2291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032448" cy="2313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52" y="4396849"/>
            <a:ext cx="3318879" cy="22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Prezentācijas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384" y="692696"/>
            <a:ext cx="3557325" cy="20882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21088"/>
            <a:ext cx="4440733" cy="2436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24944"/>
            <a:ext cx="3532652" cy="3501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358339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Darba</a:t>
            </a:r>
            <a:r>
              <a:rPr lang="en-US" dirty="0" smtClean="0"/>
              <a:t> </a:t>
            </a:r>
            <a:r>
              <a:rPr lang="en-US" dirty="0" err="1" smtClean="0"/>
              <a:t>lapas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7955" y="2482331"/>
            <a:ext cx="3371865" cy="2528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5223" y="3652463"/>
            <a:ext cx="3515882" cy="2636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30" y="3494754"/>
            <a:ext cx="3936437" cy="295232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00938"/>
            <a:ext cx="3891012" cy="2918260"/>
          </a:xfrm>
        </p:spPr>
      </p:pic>
    </p:spTree>
    <p:extLst>
      <p:ext uri="{BB962C8B-B14F-4D97-AF65-F5344CB8AC3E}">
        <p14:creationId xmlns:p14="http://schemas.microsoft.com/office/powerpoint/2010/main" val="7257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Darba</a:t>
            </a:r>
            <a:r>
              <a:rPr lang="en-US" dirty="0" smtClean="0"/>
              <a:t> </a:t>
            </a:r>
            <a:r>
              <a:rPr lang="en-US" dirty="0" err="1" smtClean="0"/>
              <a:t>lapas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8678" y="2571046"/>
            <a:ext cx="4657651" cy="34932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92696"/>
            <a:ext cx="3995936" cy="2996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31973" y="3706979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Atslodzes</a:t>
            </a:r>
            <a:r>
              <a:rPr lang="en-US" dirty="0" smtClean="0"/>
              <a:t> </a:t>
            </a:r>
            <a:r>
              <a:rPr lang="en-US" dirty="0" err="1" smtClean="0"/>
              <a:t>brīžiem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56792"/>
            <a:ext cx="2917775" cy="389036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2697764" cy="3597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84" y="2866274"/>
            <a:ext cx="2851253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86</TotalTime>
  <Words>67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 Skolēns ir aktīva un pašmotivēta persona.</vt:lpstr>
      <vt:lpstr>Nomierināšanās un atpūtas stūrītis</vt:lpstr>
      <vt:lpstr>Klases iekārtojums</vt:lpstr>
      <vt:lpstr>Atgādnes</vt:lpstr>
      <vt:lpstr>Prezentācijas</vt:lpstr>
      <vt:lpstr>Prezentācijas</vt:lpstr>
      <vt:lpstr>Darba lapas</vt:lpstr>
      <vt:lpstr>Darba lapas</vt:lpstr>
      <vt:lpstr>Atslodzes brīžiem</vt:lpstr>
      <vt:lpstr>Stundas ārpusē </vt:lpstr>
      <vt:lpstr>Digitālā vide skolēniem</vt:lpstr>
      <vt:lpstr>Pārbaudes darbi</vt:lpstr>
      <vt:lpstr>Pārbaudes darbi</vt:lpstr>
      <vt:lpstr>Digitālā vide skolotājiem</vt:lpstr>
      <vt:lpstr>Paldies par uzmanību!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Skolēns ir aktīva un pašmotivēta persona.</dc:title>
  <dc:creator>Olga Išimova</dc:creator>
  <cp:lastModifiedBy>Owner</cp:lastModifiedBy>
  <cp:revision>12</cp:revision>
  <dcterms:created xsi:type="dcterms:W3CDTF">2024-03-11T20:14:21Z</dcterms:created>
  <dcterms:modified xsi:type="dcterms:W3CDTF">2024-03-20T09:18:36Z</dcterms:modified>
</cp:coreProperties>
</file>